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79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477CB-7D27-48B1-8D04-63B065E3AB61}" type="datetimeFigureOut">
              <a:rPr lang="es-CO" smtClean="0"/>
              <a:t>04/02/2013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1D305-273D-458F-A459-DFA48B8C340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848724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477CB-7D27-48B1-8D04-63B065E3AB61}" type="datetimeFigureOut">
              <a:rPr lang="es-CO" smtClean="0"/>
              <a:t>04/02/2013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1D305-273D-458F-A459-DFA48B8C340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471279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477CB-7D27-48B1-8D04-63B065E3AB61}" type="datetimeFigureOut">
              <a:rPr lang="es-CO" smtClean="0"/>
              <a:t>04/02/2013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1D305-273D-458F-A459-DFA48B8C340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22387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477CB-7D27-48B1-8D04-63B065E3AB61}" type="datetimeFigureOut">
              <a:rPr lang="es-CO" smtClean="0"/>
              <a:t>04/02/2013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1D305-273D-458F-A459-DFA48B8C340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137612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477CB-7D27-48B1-8D04-63B065E3AB61}" type="datetimeFigureOut">
              <a:rPr lang="es-CO" smtClean="0"/>
              <a:t>04/02/2013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1D305-273D-458F-A459-DFA48B8C340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157950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477CB-7D27-48B1-8D04-63B065E3AB61}" type="datetimeFigureOut">
              <a:rPr lang="es-CO" smtClean="0"/>
              <a:t>04/02/2013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1D305-273D-458F-A459-DFA48B8C340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024952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477CB-7D27-48B1-8D04-63B065E3AB61}" type="datetimeFigureOut">
              <a:rPr lang="es-CO" smtClean="0"/>
              <a:t>04/02/2013</a:t>
            </a:fld>
            <a:endParaRPr lang="es-CO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1D305-273D-458F-A459-DFA48B8C340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39666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477CB-7D27-48B1-8D04-63B065E3AB61}" type="datetimeFigureOut">
              <a:rPr lang="es-CO" smtClean="0"/>
              <a:t>04/02/2013</a:t>
            </a:fld>
            <a:endParaRPr lang="es-C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1D305-273D-458F-A459-DFA48B8C340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28350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477CB-7D27-48B1-8D04-63B065E3AB61}" type="datetimeFigureOut">
              <a:rPr lang="es-CO" smtClean="0"/>
              <a:t>04/02/2013</a:t>
            </a:fld>
            <a:endParaRPr lang="es-CO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1D305-273D-458F-A459-DFA48B8C340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484499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477CB-7D27-48B1-8D04-63B065E3AB61}" type="datetimeFigureOut">
              <a:rPr lang="es-CO" smtClean="0"/>
              <a:t>04/02/2013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1D305-273D-458F-A459-DFA48B8C340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22001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477CB-7D27-48B1-8D04-63B065E3AB61}" type="datetimeFigureOut">
              <a:rPr lang="es-CO" smtClean="0"/>
              <a:t>04/02/2013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1D305-273D-458F-A459-DFA48B8C340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2236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E477CB-7D27-48B1-8D04-63B065E3AB61}" type="datetimeFigureOut">
              <a:rPr lang="es-CO" smtClean="0"/>
              <a:t>04/02/2013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F1D305-273D-458F-A459-DFA48B8C340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04519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O" smtClean="0"/>
              <a:t>APRENDE UN POCO MAS!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188558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805976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1026" name="Picture 2" descr="http://sphotos-d.ak.fbcdn.net/hphotos-ak-snc6/227632_403330556415438_2032934455_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" y="-395631"/>
            <a:ext cx="9003947" cy="7248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82394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2050" name="Picture 2" descr="http://sphotos-c.ak.fbcdn.net/hphotos-ak-ash3/25062_403329056415588_104993779_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-734920"/>
            <a:ext cx="6858000" cy="7592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30819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074" name="Picture 2" descr="http://sphotos-f.ak.fbcdn.net/hphotos-ak-prn1/47710_403325169749310_2144072870_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564" y="-708458"/>
            <a:ext cx="6858000" cy="7583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18624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098" name="Picture 2" descr="http://sphotos-d.ak.fbcdn.net/hphotos-ak-ash3/602752_403323473082813_2000495241_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9796" y="-704654"/>
            <a:ext cx="6858000" cy="756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15742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5122" name="Picture 2" descr="http://sphotos-b.ak.fbcdn.net/hphotos-ak-snc6/200507_403321099749717_1139530892_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0145" y="-531440"/>
            <a:ext cx="6858000" cy="7389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46175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6146" name="Picture 2" descr="http://sphotos-b.ak.fbcdn.net/hphotos-ak-ash3/551084_403216149760212_506207311_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8743" y="-675456"/>
            <a:ext cx="6858000" cy="7531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84325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7170" name="Picture 2" descr="http://sphotos-d.ak.fbcdn.net/hphotos-ak-ash3/602948_403214263093734_502174412_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-600504"/>
            <a:ext cx="6858000" cy="7443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04383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8194" name="Picture 2" descr="http://sphotos-e.ak.fbcdn.net/hphotos-ak-ash4/307580_403204776428016_1090574184_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-466570"/>
            <a:ext cx="6858000" cy="7324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974167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5</Words>
  <Application>Microsoft Office PowerPoint</Application>
  <PresentationFormat>Presentación en pantalla (4:3)</PresentationFormat>
  <Paragraphs>1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1" baseType="lpstr">
      <vt:lpstr>Tema de Office</vt:lpstr>
      <vt:lpstr>APRENDE UN POCO MAS!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Paola</dc:creator>
  <cp:lastModifiedBy>Paola</cp:lastModifiedBy>
  <cp:revision>3</cp:revision>
  <dcterms:created xsi:type="dcterms:W3CDTF">2013-01-30T20:31:40Z</dcterms:created>
  <dcterms:modified xsi:type="dcterms:W3CDTF">2013-02-04T18:18:08Z</dcterms:modified>
</cp:coreProperties>
</file>